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Heavy" charset="1" panose="00000A00000000000000"/>
      <p:regular r:id="rId20"/>
    </p:embeddedFont>
    <p:embeddedFont>
      <p:font typeface="Aleo Bold" charset="1" panose="020F08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rime-report-app-blond.vercel.app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380698" y="2327999"/>
            <a:ext cx="6892499" cy="6930301"/>
          </a:xfrm>
          <a:custGeom>
            <a:avLst/>
            <a:gdLst/>
            <a:ahLst/>
            <a:cxnLst/>
            <a:rect r="r" b="b" t="t" l="l"/>
            <a:pathLst>
              <a:path h="6930301" w="6892499">
                <a:moveTo>
                  <a:pt x="6892500" y="0"/>
                </a:moveTo>
                <a:lnTo>
                  <a:pt x="0" y="0"/>
                </a:lnTo>
                <a:lnTo>
                  <a:pt x="0" y="6930301"/>
                </a:lnTo>
                <a:lnTo>
                  <a:pt x="6892500" y="6930301"/>
                </a:lnTo>
                <a:lnTo>
                  <a:pt x="6892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9763" y="2327999"/>
            <a:ext cx="6892499" cy="6930301"/>
          </a:xfrm>
          <a:custGeom>
            <a:avLst/>
            <a:gdLst/>
            <a:ahLst/>
            <a:cxnLst/>
            <a:rect r="r" b="b" t="t" l="l"/>
            <a:pathLst>
              <a:path h="6930301" w="6892499">
                <a:moveTo>
                  <a:pt x="6892499" y="0"/>
                </a:moveTo>
                <a:lnTo>
                  <a:pt x="0" y="0"/>
                </a:lnTo>
                <a:lnTo>
                  <a:pt x="0" y="6930301"/>
                </a:lnTo>
                <a:lnTo>
                  <a:pt x="6892499" y="6930301"/>
                </a:lnTo>
                <a:lnTo>
                  <a:pt x="68924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864295" y="9046760"/>
            <a:ext cx="811206" cy="820500"/>
            <a:chOff x="0" y="0"/>
            <a:chExt cx="213651" cy="216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651" cy="216099"/>
            </a:xfrm>
            <a:custGeom>
              <a:avLst/>
              <a:gdLst/>
              <a:ahLst/>
              <a:cxnLst/>
              <a:rect r="r" b="b" t="t" l="l"/>
              <a:pathLst>
                <a:path h="216099" w="213651">
                  <a:moveTo>
                    <a:pt x="106825" y="0"/>
                  </a:moveTo>
                  <a:lnTo>
                    <a:pt x="106825" y="0"/>
                  </a:lnTo>
                  <a:cubicBezTo>
                    <a:pt x="135157" y="0"/>
                    <a:pt x="162329" y="11255"/>
                    <a:pt x="182362" y="31288"/>
                  </a:cubicBezTo>
                  <a:cubicBezTo>
                    <a:pt x="202396" y="51322"/>
                    <a:pt x="213651" y="78494"/>
                    <a:pt x="213651" y="106825"/>
                  </a:cubicBezTo>
                  <a:lnTo>
                    <a:pt x="213651" y="109273"/>
                  </a:lnTo>
                  <a:cubicBezTo>
                    <a:pt x="213651" y="137605"/>
                    <a:pt x="202396" y="164777"/>
                    <a:pt x="182362" y="184810"/>
                  </a:cubicBezTo>
                  <a:cubicBezTo>
                    <a:pt x="162329" y="204844"/>
                    <a:pt x="135157" y="216099"/>
                    <a:pt x="106825" y="216099"/>
                  </a:cubicBezTo>
                  <a:lnTo>
                    <a:pt x="106825" y="216099"/>
                  </a:lnTo>
                  <a:cubicBezTo>
                    <a:pt x="78494" y="216099"/>
                    <a:pt x="51322" y="204844"/>
                    <a:pt x="31288" y="184810"/>
                  </a:cubicBezTo>
                  <a:cubicBezTo>
                    <a:pt x="11255" y="164777"/>
                    <a:pt x="0" y="137605"/>
                    <a:pt x="0" y="109273"/>
                  </a:cubicBezTo>
                  <a:lnTo>
                    <a:pt x="0" y="106825"/>
                  </a:lnTo>
                  <a:cubicBezTo>
                    <a:pt x="0" y="78494"/>
                    <a:pt x="11255" y="51322"/>
                    <a:pt x="31288" y="31288"/>
                  </a:cubicBezTo>
                  <a:cubicBezTo>
                    <a:pt x="51322" y="11255"/>
                    <a:pt x="78494" y="0"/>
                    <a:pt x="10682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3651" cy="25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1254" y="432047"/>
            <a:ext cx="846604" cy="833646"/>
          </a:xfrm>
          <a:custGeom>
            <a:avLst/>
            <a:gdLst/>
            <a:ahLst/>
            <a:cxnLst/>
            <a:rect r="r" b="b" t="t" l="l"/>
            <a:pathLst>
              <a:path h="833646" w="846604">
                <a:moveTo>
                  <a:pt x="0" y="0"/>
                </a:moveTo>
                <a:lnTo>
                  <a:pt x="846604" y="0"/>
                </a:lnTo>
                <a:lnTo>
                  <a:pt x="846604" y="833645"/>
                </a:lnTo>
                <a:lnTo>
                  <a:pt x="0" y="83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24599" y="750502"/>
            <a:ext cx="1662550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8721" y="752715"/>
            <a:ext cx="1907082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6344" y="752715"/>
            <a:ext cx="1589190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9929" y="750502"/>
            <a:ext cx="2224975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2422" y="764137"/>
            <a:ext cx="1421291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7089" y="436818"/>
            <a:ext cx="2188859" cy="4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8"/>
              </a:lnSpc>
              <a:spcBef>
                <a:spcPct val="0"/>
              </a:spcBef>
            </a:pPr>
            <a:r>
              <a:rPr lang="en-US" b="true" sz="2806" spc="5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Galgotias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6614" y="883578"/>
            <a:ext cx="1761862" cy="3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09167" y="3758882"/>
            <a:ext cx="9166334" cy="1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826"/>
              </a:lnSpc>
              <a:spcBef>
                <a:spcPct val="0"/>
              </a:spcBef>
            </a:pPr>
            <a:r>
              <a:rPr lang="en-US" b="true" sz="10590" spc="-64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16153" y="2446953"/>
            <a:ext cx="8252525" cy="163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3473"/>
              </a:lnSpc>
              <a:spcBef>
                <a:spcPct val="0"/>
              </a:spcBef>
            </a:pPr>
            <a:r>
              <a:rPr lang="en-US" sz="9624" spc="-5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4728" y="6652196"/>
            <a:ext cx="5512617" cy="147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Submitted By: </a:t>
            </a:r>
          </a:p>
          <a:p>
            <a:pPr algn="just">
              <a:lnSpc>
                <a:spcPts val="2477"/>
              </a:lnSpc>
            </a:pPr>
          </a:p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Prince Raj</a:t>
            </a:r>
          </a:p>
          <a:p>
            <a:pPr algn="just">
              <a:lnSpc>
                <a:spcPts val="2477"/>
              </a:lnSpc>
            </a:pPr>
          </a:p>
          <a:p>
            <a:pPr algn="just">
              <a:lnSpc>
                <a:spcPts val="1050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Akhil Kumar Gupta      22SCSE1012996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77737" y="6652196"/>
            <a:ext cx="3662871" cy="125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Submitted To: </a:t>
            </a:r>
          </a:p>
          <a:p>
            <a:pPr algn="just">
              <a:lnSpc>
                <a:spcPts val="2477"/>
              </a:lnSpc>
            </a:pPr>
          </a:p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M. Umapathy, </a:t>
            </a:r>
          </a:p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Assistant Professor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01354" y="6652196"/>
            <a:ext cx="3339315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Admission No.</a:t>
            </a:r>
          </a:p>
          <a:p>
            <a:pPr algn="just">
              <a:lnSpc>
                <a:spcPts val="2477"/>
              </a:lnSpc>
            </a:pPr>
          </a:p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22SCSE1011769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7278350" y="9338862"/>
            <a:ext cx="543" cy="2743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5289"/>
            <a:ext cx="18288000" cy="12958747"/>
          </a:xfrm>
          <a:custGeom>
            <a:avLst/>
            <a:gdLst/>
            <a:ahLst/>
            <a:cxnLst/>
            <a:rect r="r" b="b" t="t" l="l"/>
            <a:pathLst>
              <a:path h="12958747" w="18288000">
                <a:moveTo>
                  <a:pt x="0" y="0"/>
                </a:moveTo>
                <a:lnTo>
                  <a:pt x="18288000" y="0"/>
                </a:lnTo>
                <a:lnTo>
                  <a:pt x="18288000" y="12958747"/>
                </a:lnTo>
                <a:lnTo>
                  <a:pt x="0" y="12958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7" t="0" r="-5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7345" y="2725703"/>
            <a:ext cx="8550320" cy="5193399"/>
          </a:xfrm>
          <a:custGeom>
            <a:avLst/>
            <a:gdLst/>
            <a:ahLst/>
            <a:cxnLst/>
            <a:rect r="r" b="b" t="t" l="l"/>
            <a:pathLst>
              <a:path h="5193399" w="8550320">
                <a:moveTo>
                  <a:pt x="0" y="0"/>
                </a:moveTo>
                <a:lnTo>
                  <a:pt x="8550320" y="0"/>
                </a:lnTo>
                <a:lnTo>
                  <a:pt x="8550320" y="5193399"/>
                </a:lnTo>
                <a:lnTo>
                  <a:pt x="0" y="519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69" r="0" b="-778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689" y="-203894"/>
            <a:ext cx="18579689" cy="13077586"/>
          </a:xfrm>
          <a:custGeom>
            <a:avLst/>
            <a:gdLst/>
            <a:ahLst/>
            <a:cxnLst/>
            <a:rect r="r" b="b" t="t" l="l"/>
            <a:pathLst>
              <a:path h="13077586" w="18579689">
                <a:moveTo>
                  <a:pt x="0" y="0"/>
                </a:moveTo>
                <a:lnTo>
                  <a:pt x="18579689" y="0"/>
                </a:lnTo>
                <a:lnTo>
                  <a:pt x="18579689" y="13077587"/>
                </a:lnTo>
                <a:lnTo>
                  <a:pt x="0" y="1307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" t="0" r="-34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605" y="8199843"/>
            <a:ext cx="15724790" cy="1058457"/>
            <a:chOff x="0" y="0"/>
            <a:chExt cx="4141508" cy="278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1508" cy="278771"/>
            </a:xfrm>
            <a:custGeom>
              <a:avLst/>
              <a:gdLst/>
              <a:ahLst/>
              <a:cxnLst/>
              <a:rect r="r" b="b" t="t" l="l"/>
              <a:pathLst>
                <a:path h="278771" w="4141508">
                  <a:moveTo>
                    <a:pt x="25109" y="0"/>
                  </a:moveTo>
                  <a:lnTo>
                    <a:pt x="4116399" y="0"/>
                  </a:lnTo>
                  <a:cubicBezTo>
                    <a:pt x="4130266" y="0"/>
                    <a:pt x="4141508" y="11242"/>
                    <a:pt x="4141508" y="25109"/>
                  </a:cubicBezTo>
                  <a:lnTo>
                    <a:pt x="4141508" y="253661"/>
                  </a:lnTo>
                  <a:cubicBezTo>
                    <a:pt x="4141508" y="260321"/>
                    <a:pt x="4138863" y="266707"/>
                    <a:pt x="4134154" y="271416"/>
                  </a:cubicBezTo>
                  <a:cubicBezTo>
                    <a:pt x="4129445" y="276125"/>
                    <a:pt x="4123058" y="278771"/>
                    <a:pt x="4116399" y="278771"/>
                  </a:cubicBezTo>
                  <a:lnTo>
                    <a:pt x="25109" y="278771"/>
                  </a:lnTo>
                  <a:cubicBezTo>
                    <a:pt x="18450" y="278771"/>
                    <a:pt x="12063" y="276125"/>
                    <a:pt x="7354" y="271416"/>
                  </a:cubicBezTo>
                  <a:cubicBezTo>
                    <a:pt x="2645" y="266707"/>
                    <a:pt x="0" y="260321"/>
                    <a:pt x="0" y="253661"/>
                  </a:cubicBezTo>
                  <a:lnTo>
                    <a:pt x="0" y="25109"/>
                  </a:lnTo>
                  <a:cubicBezTo>
                    <a:pt x="0" y="11242"/>
                    <a:pt x="11242" y="0"/>
                    <a:pt x="251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1508" cy="316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02824" y="8531904"/>
            <a:ext cx="474734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" tooltip="https://crime-report-app-blond.vercel.app"/>
              </a:rPr>
              <a:t>www.crime-report.com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25727" y="8531904"/>
            <a:ext cx="474734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praj821232@gmail.com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6640" y="8549953"/>
            <a:ext cx="12747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9766" y="2334383"/>
            <a:ext cx="11848468" cy="233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64"/>
              </a:lnSpc>
              <a:spcBef>
                <a:spcPct val="0"/>
              </a:spcBef>
            </a:pPr>
            <a:r>
              <a:rPr lang="en-US" b="true" sz="13688" spc="-8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3209" y="4859845"/>
            <a:ext cx="8112083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hope you found my presentation and the features of my projects insightful. Please do consider me for any relevant opportunities in the future.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4285" y="6151328"/>
            <a:ext cx="4360046" cy="566532"/>
            <a:chOff x="0" y="0"/>
            <a:chExt cx="1148325" cy="149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8325" cy="149210"/>
            </a:xfrm>
            <a:custGeom>
              <a:avLst/>
              <a:gdLst/>
              <a:ahLst/>
              <a:cxnLst/>
              <a:rect r="r" b="b" t="t" l="l"/>
              <a:pathLst>
                <a:path h="149210" w="1148325">
                  <a:moveTo>
                    <a:pt x="74605" y="0"/>
                  </a:moveTo>
                  <a:lnTo>
                    <a:pt x="1073720" y="0"/>
                  </a:lnTo>
                  <a:cubicBezTo>
                    <a:pt x="1093506" y="0"/>
                    <a:pt x="1112482" y="7860"/>
                    <a:pt x="1126474" y="21851"/>
                  </a:cubicBezTo>
                  <a:cubicBezTo>
                    <a:pt x="1140465" y="35842"/>
                    <a:pt x="1148325" y="54819"/>
                    <a:pt x="1148325" y="74605"/>
                  </a:cubicBezTo>
                  <a:lnTo>
                    <a:pt x="1148325" y="74605"/>
                  </a:lnTo>
                  <a:cubicBezTo>
                    <a:pt x="1148325" y="115808"/>
                    <a:pt x="1114923" y="149210"/>
                    <a:pt x="1073720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48325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Prince Raj | Akhil Km. Gupta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509669" y="2242854"/>
            <a:ext cx="1601696" cy="1610481"/>
          </a:xfrm>
          <a:custGeom>
            <a:avLst/>
            <a:gdLst/>
            <a:ahLst/>
            <a:cxnLst/>
            <a:rect r="r" b="b" t="t" l="l"/>
            <a:pathLst>
              <a:path h="1610481" w="1601696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494284" y="2242854"/>
            <a:ext cx="1601696" cy="1610481"/>
          </a:xfrm>
          <a:custGeom>
            <a:avLst/>
            <a:gdLst/>
            <a:ahLst/>
            <a:cxnLst/>
            <a:rect r="r" b="b" t="t" l="l"/>
            <a:pathLst>
              <a:path h="1610481" w="1601696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527529" y="5807686"/>
            <a:ext cx="1731771" cy="1741269"/>
          </a:xfrm>
          <a:custGeom>
            <a:avLst/>
            <a:gdLst/>
            <a:ahLst/>
            <a:cxnLst/>
            <a:rect r="r" b="b" t="t" l="l"/>
            <a:pathLst>
              <a:path h="1741269" w="1731771">
                <a:moveTo>
                  <a:pt x="1731771" y="0"/>
                </a:moveTo>
                <a:lnTo>
                  <a:pt x="0" y="0"/>
                </a:lnTo>
                <a:lnTo>
                  <a:pt x="0" y="1741269"/>
                </a:lnTo>
                <a:lnTo>
                  <a:pt x="1731771" y="1741269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429684" y="5807686"/>
            <a:ext cx="1731771" cy="1741269"/>
          </a:xfrm>
          <a:custGeom>
            <a:avLst/>
            <a:gdLst/>
            <a:ahLst/>
            <a:cxnLst/>
            <a:rect r="r" b="b" t="t" l="l"/>
            <a:pathLst>
              <a:path h="1741269" w="1731771">
                <a:moveTo>
                  <a:pt x="1731771" y="0"/>
                </a:moveTo>
                <a:lnTo>
                  <a:pt x="0" y="0"/>
                </a:lnTo>
                <a:lnTo>
                  <a:pt x="0" y="1741269"/>
                </a:lnTo>
                <a:lnTo>
                  <a:pt x="1731771" y="1741269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09669" y="6434594"/>
            <a:ext cx="1107412" cy="11074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51868" y="2591558"/>
            <a:ext cx="1060252" cy="10602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7614" y="0"/>
            <a:ext cx="12942349" cy="10128732"/>
          </a:xfrm>
          <a:custGeom>
            <a:avLst/>
            <a:gdLst/>
            <a:ahLst/>
            <a:cxnLst/>
            <a:rect r="r" b="b" t="t" l="l"/>
            <a:pathLst>
              <a:path h="10128732" w="12942349">
                <a:moveTo>
                  <a:pt x="0" y="0"/>
                </a:moveTo>
                <a:lnTo>
                  <a:pt x="12942348" y="0"/>
                </a:lnTo>
                <a:lnTo>
                  <a:pt x="12942348" y="10128732"/>
                </a:lnTo>
                <a:lnTo>
                  <a:pt x="0" y="1012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8098" y="4282601"/>
            <a:ext cx="12171965" cy="2376922"/>
            <a:chOff x="0" y="0"/>
            <a:chExt cx="16229287" cy="31692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"/>
              <a:ext cx="16229287" cy="2483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6"/>
                </a:lnSpc>
              </a:pPr>
              <a:r>
                <a:rPr lang="en-US" b="true" sz="6301" spc="-94">
                  <a:solidFill>
                    <a:srgbClr val="000000"/>
                  </a:solidFill>
                  <a:latin typeface="Aleo Bold"/>
                  <a:ea typeface="Aleo Bold"/>
                  <a:cs typeface="Aleo Bold"/>
                  <a:sym typeface="Aleo Bold"/>
                </a:rPr>
                <a:t>Safe Report: An Anonymous Crime Reporting Application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61229"/>
              <a:ext cx="16229287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0" y="10128732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" t="0" r="-2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6374"/>
            <a:ext cx="10739172" cy="10062802"/>
          </a:xfrm>
          <a:custGeom>
            <a:avLst/>
            <a:gdLst/>
            <a:ahLst/>
            <a:cxnLst/>
            <a:rect r="r" b="b" t="t" l="l"/>
            <a:pathLst>
              <a:path h="10062802" w="10739172">
                <a:moveTo>
                  <a:pt x="0" y="0"/>
                </a:moveTo>
                <a:lnTo>
                  <a:pt x="10739172" y="0"/>
                </a:lnTo>
                <a:lnTo>
                  <a:pt x="10739172" y="10062802"/>
                </a:lnTo>
                <a:lnTo>
                  <a:pt x="0" y="1006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056" y="-232220"/>
            <a:ext cx="18691097" cy="13035557"/>
          </a:xfrm>
          <a:custGeom>
            <a:avLst/>
            <a:gdLst/>
            <a:ahLst/>
            <a:cxnLst/>
            <a:rect r="r" b="b" t="t" l="l"/>
            <a:pathLst>
              <a:path h="13035557" w="18691097">
                <a:moveTo>
                  <a:pt x="0" y="0"/>
                </a:moveTo>
                <a:lnTo>
                  <a:pt x="18691096" y="0"/>
                </a:lnTo>
                <a:lnTo>
                  <a:pt x="18691096" y="13035557"/>
                </a:lnTo>
                <a:lnTo>
                  <a:pt x="0" y="1303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0613" y="2735187"/>
            <a:ext cx="8497562" cy="5066671"/>
          </a:xfrm>
          <a:custGeom>
            <a:avLst/>
            <a:gdLst/>
            <a:ahLst/>
            <a:cxnLst/>
            <a:rect r="r" b="b" t="t" l="l"/>
            <a:pathLst>
              <a:path h="5066671" w="8497562">
                <a:moveTo>
                  <a:pt x="0" y="0"/>
                </a:moveTo>
                <a:lnTo>
                  <a:pt x="8497562" y="0"/>
                </a:lnTo>
                <a:lnTo>
                  <a:pt x="8497562" y="5066672"/>
                </a:lnTo>
                <a:lnTo>
                  <a:pt x="0" y="506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5963" y="0"/>
            <a:ext cx="18852052" cy="12940025"/>
          </a:xfrm>
          <a:custGeom>
            <a:avLst/>
            <a:gdLst/>
            <a:ahLst/>
            <a:cxnLst/>
            <a:rect r="r" b="b" t="t" l="l"/>
            <a:pathLst>
              <a:path h="12940025" w="18852052">
                <a:moveTo>
                  <a:pt x="0" y="0"/>
                </a:moveTo>
                <a:lnTo>
                  <a:pt x="18852053" y="0"/>
                </a:lnTo>
                <a:lnTo>
                  <a:pt x="18852053" y="12940025"/>
                </a:lnTo>
                <a:lnTo>
                  <a:pt x="0" y="1294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72918"/>
            <a:ext cx="5027983" cy="3035645"/>
          </a:xfrm>
          <a:custGeom>
            <a:avLst/>
            <a:gdLst/>
            <a:ahLst/>
            <a:cxnLst/>
            <a:rect r="r" b="b" t="t" l="l"/>
            <a:pathLst>
              <a:path h="3035645" w="5027983">
                <a:moveTo>
                  <a:pt x="0" y="0"/>
                </a:moveTo>
                <a:lnTo>
                  <a:pt x="5027983" y="0"/>
                </a:lnTo>
                <a:lnTo>
                  <a:pt x="5027983" y="3035645"/>
                </a:lnTo>
                <a:lnTo>
                  <a:pt x="0" y="303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6874" y="7161694"/>
            <a:ext cx="4051634" cy="2663516"/>
          </a:xfrm>
          <a:custGeom>
            <a:avLst/>
            <a:gdLst/>
            <a:ahLst/>
            <a:cxnLst/>
            <a:rect r="r" b="b" t="t" l="l"/>
            <a:pathLst>
              <a:path h="2663516" w="4051634">
                <a:moveTo>
                  <a:pt x="0" y="0"/>
                </a:moveTo>
                <a:lnTo>
                  <a:pt x="4051635" y="0"/>
                </a:lnTo>
                <a:lnTo>
                  <a:pt x="4051635" y="2663515"/>
                </a:lnTo>
                <a:lnTo>
                  <a:pt x="0" y="2663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657" t="0" r="-2365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104" y="-262178"/>
            <a:ext cx="18660801" cy="13123472"/>
          </a:xfrm>
          <a:custGeom>
            <a:avLst/>
            <a:gdLst/>
            <a:ahLst/>
            <a:cxnLst/>
            <a:rect r="r" b="b" t="t" l="l"/>
            <a:pathLst>
              <a:path h="13123472" w="18660801">
                <a:moveTo>
                  <a:pt x="0" y="0"/>
                </a:moveTo>
                <a:lnTo>
                  <a:pt x="18660802" y="0"/>
                </a:lnTo>
                <a:lnTo>
                  <a:pt x="18660802" y="13123472"/>
                </a:lnTo>
                <a:lnTo>
                  <a:pt x="0" y="1312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1434" y="6775350"/>
            <a:ext cx="5345132" cy="2881485"/>
          </a:xfrm>
          <a:custGeom>
            <a:avLst/>
            <a:gdLst/>
            <a:ahLst/>
            <a:cxnLst/>
            <a:rect r="r" b="b" t="t" l="l"/>
            <a:pathLst>
              <a:path h="2881485" w="5345132">
                <a:moveTo>
                  <a:pt x="0" y="0"/>
                </a:moveTo>
                <a:lnTo>
                  <a:pt x="5345132" y="0"/>
                </a:lnTo>
                <a:lnTo>
                  <a:pt x="5345132" y="2881484"/>
                </a:lnTo>
                <a:lnTo>
                  <a:pt x="0" y="288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7115"/>
            <a:ext cx="18288000" cy="13000391"/>
          </a:xfrm>
          <a:custGeom>
            <a:avLst/>
            <a:gdLst/>
            <a:ahLst/>
            <a:cxnLst/>
            <a:rect r="r" b="b" t="t" l="l"/>
            <a:pathLst>
              <a:path h="13000391" w="18288000">
                <a:moveTo>
                  <a:pt x="0" y="0"/>
                </a:moveTo>
                <a:lnTo>
                  <a:pt x="18288000" y="0"/>
                </a:lnTo>
                <a:lnTo>
                  <a:pt x="18288000" y="13000391"/>
                </a:lnTo>
                <a:lnTo>
                  <a:pt x="0" y="13000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" t="0" r="-55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36179"/>
            <a:ext cx="18288000" cy="13103208"/>
          </a:xfrm>
          <a:custGeom>
            <a:avLst/>
            <a:gdLst/>
            <a:ahLst/>
            <a:cxnLst/>
            <a:rect r="r" b="b" t="t" l="l"/>
            <a:pathLst>
              <a:path h="13103208" w="18288000">
                <a:moveTo>
                  <a:pt x="0" y="0"/>
                </a:moveTo>
                <a:lnTo>
                  <a:pt x="18288000" y="0"/>
                </a:lnTo>
                <a:lnTo>
                  <a:pt x="18288000" y="13103208"/>
                </a:lnTo>
                <a:lnTo>
                  <a:pt x="0" y="1310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9" t="0" r="-11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6117" y="6983601"/>
            <a:ext cx="2931883" cy="3114883"/>
          </a:xfrm>
          <a:custGeom>
            <a:avLst/>
            <a:gdLst/>
            <a:ahLst/>
            <a:cxnLst/>
            <a:rect r="r" b="b" t="t" l="l"/>
            <a:pathLst>
              <a:path h="3114883" w="2931883">
                <a:moveTo>
                  <a:pt x="0" y="0"/>
                </a:moveTo>
                <a:lnTo>
                  <a:pt x="2931883" y="0"/>
                </a:lnTo>
                <a:lnTo>
                  <a:pt x="2931883" y="3114883"/>
                </a:lnTo>
                <a:lnTo>
                  <a:pt x="0" y="3114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54425" y="3200543"/>
            <a:ext cx="2983125" cy="3114883"/>
          </a:xfrm>
          <a:custGeom>
            <a:avLst/>
            <a:gdLst/>
            <a:ahLst/>
            <a:cxnLst/>
            <a:rect r="r" b="b" t="t" l="l"/>
            <a:pathLst>
              <a:path h="3114883" w="2983125">
                <a:moveTo>
                  <a:pt x="0" y="0"/>
                </a:moveTo>
                <a:lnTo>
                  <a:pt x="2983125" y="0"/>
                </a:lnTo>
                <a:lnTo>
                  <a:pt x="2983125" y="3114882"/>
                </a:lnTo>
                <a:lnTo>
                  <a:pt x="0" y="311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997" y="-137732"/>
            <a:ext cx="18594269" cy="13035167"/>
          </a:xfrm>
          <a:custGeom>
            <a:avLst/>
            <a:gdLst/>
            <a:ahLst/>
            <a:cxnLst/>
            <a:rect r="r" b="b" t="t" l="l"/>
            <a:pathLst>
              <a:path h="13035167" w="18594269">
                <a:moveTo>
                  <a:pt x="0" y="0"/>
                </a:moveTo>
                <a:lnTo>
                  <a:pt x="18594270" y="0"/>
                </a:lnTo>
                <a:lnTo>
                  <a:pt x="18594270" y="13035168"/>
                </a:lnTo>
                <a:lnTo>
                  <a:pt x="0" y="1303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" t="0" r="-2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8781" y="6970842"/>
            <a:ext cx="2638339" cy="2513618"/>
          </a:xfrm>
          <a:custGeom>
            <a:avLst/>
            <a:gdLst/>
            <a:ahLst/>
            <a:cxnLst/>
            <a:rect r="r" b="b" t="t" l="l"/>
            <a:pathLst>
              <a:path h="2513618" w="2638339">
                <a:moveTo>
                  <a:pt x="0" y="0"/>
                </a:moveTo>
                <a:lnTo>
                  <a:pt x="2638339" y="0"/>
                </a:lnTo>
                <a:lnTo>
                  <a:pt x="2638339" y="2513618"/>
                </a:lnTo>
                <a:lnTo>
                  <a:pt x="0" y="2513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DAGnxFXYSKA</dc:identifier>
  <dcterms:modified xsi:type="dcterms:W3CDTF">2011-08-01T06:04:30Z</dcterms:modified>
  <cp:revision>1</cp:revision>
  <dc:title>Galgotias</dc:title>
</cp:coreProperties>
</file>